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sldIdLst>
    <p:sldId id="256" r:id="rId2"/>
    <p:sldId id="257" r:id="rId3"/>
    <p:sldId id="259" r:id="rId4"/>
    <p:sldId id="262" r:id="rId5"/>
    <p:sldId id="263" r:id="rId6"/>
    <p:sldId id="264" r:id="rId7"/>
    <p:sldId id="261" r:id="rId8"/>
    <p:sldId id="258" r:id="rId9"/>
    <p:sldId id="260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835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DF2D-B962-445D-AF95-16568C902716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2694-E2E2-4893-A378-16C62096C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158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DF2D-B962-445D-AF95-16568C902716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2694-E2E2-4893-A378-16C62096C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275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DF2D-B962-445D-AF95-16568C902716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2694-E2E2-4893-A378-16C62096C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904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DF2D-B962-445D-AF95-16568C902716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2694-E2E2-4893-A378-16C62096C54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6634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DF2D-B962-445D-AF95-16568C902716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2694-E2E2-4893-A378-16C62096C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716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DF2D-B962-445D-AF95-16568C902716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2694-E2E2-4893-A378-16C62096C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597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DF2D-B962-445D-AF95-16568C902716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2694-E2E2-4893-A378-16C62096C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25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DF2D-B962-445D-AF95-16568C902716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2694-E2E2-4893-A378-16C62096C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29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DF2D-B962-445D-AF95-16568C902716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2694-E2E2-4893-A378-16C62096C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33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DF2D-B962-445D-AF95-16568C902716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2694-E2E2-4893-A378-16C62096C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0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DF2D-B962-445D-AF95-16568C902716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2694-E2E2-4893-A378-16C62096C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065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DF2D-B962-445D-AF95-16568C902716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2694-E2E2-4893-A378-16C62096C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062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DF2D-B962-445D-AF95-16568C902716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2694-E2E2-4893-A378-16C62096C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796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DF2D-B962-445D-AF95-16568C902716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2694-E2E2-4893-A378-16C62096C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39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DF2D-B962-445D-AF95-16568C902716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2694-E2E2-4893-A378-16C62096C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479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DF2D-B962-445D-AF95-16568C902716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2694-E2E2-4893-A378-16C62096C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820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DF2D-B962-445D-AF95-16568C902716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2694-E2E2-4893-A378-16C62096C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494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AC2DF2D-B962-445D-AF95-16568C902716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C2694-E2E2-4893-A378-16C62096C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2645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  <p:sldLayoutId id="214748389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ublic21914518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armony-msk.kemobl.ru/Mediacentr-STOP-kadr-u119h3z3zotu8u2zjqsa/" TargetMode="External"/><Relationship Id="rId2" Type="http://schemas.openxmlformats.org/officeDocument/2006/relationships/hyperlink" Target="https://vk.com/public21914518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-219145188_179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s://vk.com/wall-219145188_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vk.com/wall-219145188_12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vk.com/wall-219145188_12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vk.com/wall-219145188_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7657"/>
            <a:ext cx="12192000" cy="561727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5564" y="3934690"/>
            <a:ext cx="8377381" cy="2923309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>
              <a:hlinkClick r:id="rId3"/>
            </a:endParaRPr>
          </a:p>
          <a:p>
            <a:endParaRPr lang="ru-RU" dirty="0">
              <a:hlinkClick r:id="rId3"/>
            </a:endParaRPr>
          </a:p>
          <a:p>
            <a:endParaRPr lang="ru-RU" dirty="0" smtClean="0">
              <a:hlinkClick r:id="rId3"/>
            </a:endParaRPr>
          </a:p>
          <a:p>
            <a:endParaRPr lang="ru-RU" dirty="0">
              <a:hlinkClick r:id="rId3"/>
            </a:endParaRPr>
          </a:p>
          <a:p>
            <a:r>
              <a:rPr lang="en-US" dirty="0" smtClean="0">
                <a:hlinkClick r:id="rId3"/>
              </a:rPr>
              <a:t>https://vk.com/public219145188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749887" cy="136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31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998527" cy="175000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Следите за новостями нашего Медиацентра </a:t>
            </a:r>
            <a:r>
              <a:rPr lang="en-US" b="1" i="1" dirty="0" smtClean="0"/>
              <a:t>«STOP-</a:t>
            </a:r>
            <a:r>
              <a:rPr lang="ru-RU" b="1" i="1" dirty="0" smtClean="0"/>
              <a:t>кадр»</a:t>
            </a:r>
            <a:br>
              <a:rPr lang="ru-RU" b="1" i="1" dirty="0" smtClean="0"/>
            </a:br>
            <a:endParaRPr lang="ru-RU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697" y="176481"/>
            <a:ext cx="2414225" cy="15607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8305">
            <a:off x="651257" y="1879034"/>
            <a:ext cx="4269401" cy="33702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8266">
            <a:off x="7690582" y="2027302"/>
            <a:ext cx="3638232" cy="3463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471" y="3938980"/>
            <a:ext cx="4577703" cy="2824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66269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382" y="609600"/>
            <a:ext cx="11104418" cy="1745672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Куратор Медиацентра:</a:t>
            </a:r>
            <a:br>
              <a:rPr lang="ru-RU" sz="2800" b="1" i="1" dirty="0" smtClean="0"/>
            </a:br>
            <a:r>
              <a:rPr lang="ru-RU" sz="2800" b="1" i="1" dirty="0" smtClean="0"/>
              <a:t> </a:t>
            </a:r>
            <a:r>
              <a:rPr lang="ru-RU" sz="2800" b="1" i="1" dirty="0" err="1" smtClean="0"/>
              <a:t>Мартиросова</a:t>
            </a:r>
            <a:r>
              <a:rPr lang="ru-RU" sz="2800" b="1" i="1" dirty="0" smtClean="0"/>
              <a:t> Александра Викторовна</a:t>
            </a:r>
            <a:br>
              <a:rPr lang="ru-RU" sz="2800" b="1" i="1" dirty="0" smtClean="0"/>
            </a:br>
            <a:r>
              <a:rPr lang="ru-RU" sz="2800" b="1" i="1" dirty="0" smtClean="0"/>
              <a:t>Председатель школьного </a:t>
            </a:r>
            <a:r>
              <a:rPr lang="ru-RU" sz="2800" b="1" i="1" dirty="0" err="1" smtClean="0"/>
              <a:t>медиацентра</a:t>
            </a:r>
            <a:r>
              <a:rPr lang="ru-RU" sz="2800" b="1" i="1" dirty="0" smtClean="0"/>
              <a:t>: </a:t>
            </a:r>
            <a:r>
              <a:rPr lang="ru-RU" sz="2800" b="1" i="1" dirty="0" err="1" smtClean="0"/>
              <a:t>Разокова</a:t>
            </a:r>
            <a:r>
              <a:rPr lang="ru-RU" sz="2800" b="1" i="1" dirty="0" smtClean="0"/>
              <a:t> Амина </a:t>
            </a:r>
            <a:br>
              <a:rPr lang="ru-RU" sz="2800" b="1" i="1" dirty="0" smtClean="0"/>
            </a:br>
            <a:r>
              <a:rPr lang="ru-RU" sz="2800" b="1" i="1" dirty="0" smtClean="0"/>
              <a:t>( 9 класс)</a:t>
            </a:r>
            <a:endParaRPr lang="ru-RU" sz="28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55273"/>
            <a:ext cx="10515600" cy="336910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10 </a:t>
            </a:r>
            <a:r>
              <a:rPr lang="ru-RU" b="1" dirty="0" smtClean="0"/>
              <a:t>января 2022 года </a:t>
            </a:r>
            <a:r>
              <a:rPr lang="ru-RU" b="1" dirty="0"/>
              <a:t>на базе МБОУ ООШ «Гармония» был создан Школьный </a:t>
            </a:r>
            <a:r>
              <a:rPr lang="ru-RU" b="1" dirty="0" err="1"/>
              <a:t>медиацентр</a:t>
            </a:r>
            <a:r>
              <a:rPr lang="ru-RU" b="1" dirty="0"/>
              <a:t> «STOP-кадр</a:t>
            </a:r>
            <a:r>
              <a:rPr lang="ru-RU" b="1" dirty="0" smtClean="0"/>
              <a:t>»</a:t>
            </a:r>
          </a:p>
          <a:p>
            <a:r>
              <a:rPr lang="ru-RU" b="1" dirty="0" smtClean="0"/>
              <a:t>Медиацентр</a:t>
            </a:r>
            <a:r>
              <a:rPr lang="ru-RU" b="1" dirty="0"/>
              <a:t>— это возможность максимального раскрытия творческого потенциала ученика. И, конечно же, возможность показать публично результаты своей работы. Наш </a:t>
            </a:r>
            <a:r>
              <a:rPr lang="ru-RU" b="1" dirty="0" err="1"/>
              <a:t>медиацентр</a:t>
            </a:r>
            <a:r>
              <a:rPr lang="ru-RU" b="1" dirty="0"/>
              <a:t> создан для того, чтобы повысить массовый интерес обучающихся к внутренней и внешней жизни школы, достижения </a:t>
            </a:r>
            <a:r>
              <a:rPr lang="ru-RU" b="1" dirty="0" smtClean="0"/>
              <a:t>обучающихся, через ведение блока в </a:t>
            </a:r>
            <a:r>
              <a:rPr lang="ru-RU" b="1" dirty="0" err="1" smtClean="0"/>
              <a:t>соцсетях</a:t>
            </a:r>
            <a:r>
              <a:rPr lang="ru-RU" b="1" dirty="0" smtClean="0"/>
              <a:t> </a:t>
            </a:r>
            <a:r>
              <a:rPr lang="en-US" b="1" dirty="0" err="1" smtClean="0"/>
              <a:t>vk</a:t>
            </a:r>
            <a:r>
              <a:rPr lang="ru-RU" b="1" dirty="0" smtClean="0"/>
              <a:t> </a:t>
            </a:r>
            <a:r>
              <a:rPr lang="en-US" b="1" dirty="0" smtClean="0">
                <a:hlinkClick r:id="rId2"/>
              </a:rPr>
              <a:t>https://vk.com/public219145188</a:t>
            </a:r>
            <a:r>
              <a:rPr lang="ru-RU" b="1" dirty="0" smtClean="0"/>
              <a:t>, страница на официальном майте МБОУ ООШ «Гармония» </a:t>
            </a:r>
            <a:r>
              <a:rPr lang="en-US" b="1" dirty="0" smtClean="0">
                <a:hlinkClick r:id="rId3"/>
              </a:rPr>
              <a:t>https://harmony-msk.kemobl.ru/Mediacentr-STOP-kadr-u119h3z3zotu8u2zjqsa/</a:t>
            </a:r>
            <a:r>
              <a:rPr lang="ru-RU" b="1" dirty="0" smtClean="0"/>
              <a:t>, освещение мероприятий и событий школы, создание видео-,</a:t>
            </a:r>
            <a:r>
              <a:rPr lang="ru-RU" b="1" dirty="0" err="1" smtClean="0"/>
              <a:t>фоторубрик</a:t>
            </a:r>
            <a:r>
              <a:rPr lang="ru-RU" b="1" dirty="0" smtClean="0"/>
              <a:t>, интервью, онлайн-опросы и голосования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494" y="37380"/>
            <a:ext cx="2230837" cy="13762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91486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352257"/>
            <a:ext cx="10812917" cy="435954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92D050"/>
                </a:solidFill>
                <a:latin typeface="Georgia" pitchFamily="18" charset="0"/>
              </a:rPr>
              <a:t>Редакция медиа-центра— это отдел мобильной информации для школы.</a:t>
            </a:r>
          </a:p>
          <a:p>
            <a:r>
              <a:rPr lang="ru-RU" sz="2400" b="1" dirty="0" smtClean="0"/>
              <a:t>Медиацентр </a:t>
            </a:r>
            <a:r>
              <a:rPr lang="en-US" sz="2400" b="1" dirty="0" smtClean="0"/>
              <a:t>"STOP-</a:t>
            </a:r>
            <a:r>
              <a:rPr lang="ru-RU" sz="2400" b="1" dirty="0" smtClean="0"/>
              <a:t>кадр" – это дружная, сплочённая команда заинтересованных, креативных и медийных девчонок!</a:t>
            </a:r>
          </a:p>
          <a:p>
            <a:r>
              <a:rPr lang="ru-RU" sz="2400" b="1" dirty="0" smtClean="0"/>
              <a:t>Наш слоган: </a:t>
            </a:r>
            <a:r>
              <a:rPr lang="en-US" sz="2400" b="1" dirty="0" smtClean="0"/>
              <a:t>“</a:t>
            </a:r>
            <a:r>
              <a:rPr lang="ru-RU" sz="2400" b="1" dirty="0" smtClean="0"/>
              <a:t>ЛУЧШЕЕ в кадре!</a:t>
            </a:r>
            <a:r>
              <a:rPr lang="en-US" sz="2400" b="1" dirty="0" smtClean="0"/>
              <a:t>”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406"/>
            <a:ext cx="2002971" cy="1294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054" y="3614057"/>
            <a:ext cx="4940917" cy="324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76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8836" y="3528291"/>
            <a:ext cx="5643419" cy="107628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В медиа-центре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работают </a:t>
            </a:r>
            <a:br>
              <a:rPr lang="ru-RU" dirty="0" smtClean="0"/>
            </a:br>
            <a:r>
              <a:rPr lang="ru-RU" dirty="0" smtClean="0"/>
              <a:t> 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</a:t>
            </a:r>
            <a:r>
              <a:rPr lang="ru-RU" b="1" i="1" dirty="0"/>
              <a:t>ФОТОГРАФЫ</a:t>
            </a:r>
            <a:r>
              <a:rPr lang="ru-RU" dirty="0" smtClean="0"/>
              <a:t>                   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771" y="2246602"/>
            <a:ext cx="2324299" cy="4195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90" y="3770870"/>
            <a:ext cx="2890814" cy="2168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90" y="102358"/>
            <a:ext cx="8877877" cy="3176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4429" y="286328"/>
            <a:ext cx="2414225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25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545" y="127505"/>
            <a:ext cx="11215255" cy="1563183"/>
          </a:xfrm>
        </p:spPr>
        <p:txBody>
          <a:bodyPr/>
          <a:lstStyle/>
          <a:p>
            <a:r>
              <a:rPr lang="ru-RU" dirty="0" smtClean="0"/>
              <a:t>В медиа-центре работают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       </a:t>
            </a:r>
            <a:r>
              <a:rPr lang="ru-RU" b="1" i="1" dirty="0" smtClean="0"/>
              <a:t>ОПЕРАТОРЫ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789" y="1376218"/>
            <a:ext cx="11110011" cy="4883872"/>
          </a:xfrm>
        </p:spPr>
        <p:txBody>
          <a:bodyPr/>
          <a:lstStyle/>
          <a:p>
            <a:pPr lvl="0"/>
            <a:r>
              <a:rPr lang="ru-RU" dirty="0">
                <a:hlinkClick r:id="rId2"/>
              </a:rPr>
              <a:t>Проведение городских </a:t>
            </a:r>
            <a:r>
              <a:rPr lang="ru-RU" dirty="0" smtClean="0">
                <a:hlinkClick r:id="rId2"/>
              </a:rPr>
              <a:t>акций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prstClr val="black"/>
                </a:solidFill>
                <a:hlinkClick r:id="rId2"/>
              </a:rPr>
              <a:t> </a:t>
            </a:r>
            <a:r>
              <a:rPr lang="en-US" dirty="0">
                <a:solidFill>
                  <a:prstClr val="black"/>
                </a:solidFill>
                <a:hlinkClick r:id="rId2"/>
              </a:rPr>
              <a:t>https://vk.com/wall-219145188_3</a:t>
            </a:r>
            <a:endParaRPr lang="ru-RU" dirty="0">
              <a:solidFill>
                <a:prstClr val="black"/>
              </a:solidFill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r>
              <a:rPr lang="ru-RU" dirty="0" smtClean="0"/>
              <a:t>Съёмка и монтаж видео мероприятий и </a:t>
            </a:r>
          </a:p>
          <a:p>
            <a:pPr marL="0" indent="0">
              <a:buNone/>
            </a:pPr>
            <a:r>
              <a:rPr lang="ru-RU" dirty="0" smtClean="0"/>
              <a:t>важных событий школы:  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https://vk.com/wall-219145188_179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https://vk.com/wall-219145188_126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208" y="3131125"/>
            <a:ext cx="2780884" cy="2710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803" y="3857544"/>
            <a:ext cx="2943323" cy="2714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286" y="257753"/>
            <a:ext cx="2609605" cy="3717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5417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509" y="365125"/>
            <a:ext cx="11021291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медиа-центре работают </a:t>
            </a:r>
            <a:br>
              <a:rPr lang="ru-RU" dirty="0" smtClean="0"/>
            </a:br>
            <a:r>
              <a:rPr lang="ru-RU" b="1" i="1" dirty="0" smtClean="0"/>
              <a:t>ЖУРНАЛИСТЫ, КОРРЕСПОНДЕНТЫ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436" y="1825625"/>
            <a:ext cx="11141364" cy="4351338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https://vk.com/wall-219145188_127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19" y="2563590"/>
            <a:ext cx="5076536" cy="38786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527" y="1615977"/>
            <a:ext cx="5486596" cy="3945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8487" y="174567"/>
            <a:ext cx="2143643" cy="138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5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91" y="365125"/>
            <a:ext cx="10975109" cy="2608984"/>
          </a:xfrm>
        </p:spPr>
        <p:txBody>
          <a:bodyPr/>
          <a:lstStyle/>
          <a:p>
            <a:r>
              <a:rPr lang="ru-RU" b="1" i="1" dirty="0" smtClean="0"/>
              <a:t>Участие в областных форумах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5446" y="1187527"/>
            <a:ext cx="9402618" cy="3367313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/>
              <a:t>16 мая Советник Директора по воспитанию и взаимодействию с общественными </a:t>
            </a:r>
            <a:r>
              <a:rPr lang="ru-RU" sz="2400" dirty="0" smtClean="0"/>
              <a:t>организациями, куратор школьного </a:t>
            </a:r>
            <a:r>
              <a:rPr lang="ru-RU" sz="2400" dirty="0" err="1" smtClean="0"/>
              <a:t>медиацентра</a:t>
            </a:r>
            <a:r>
              <a:rPr lang="ru-RU" sz="2400" dirty="0" smtClean="0"/>
              <a:t> </a:t>
            </a:r>
            <a:r>
              <a:rPr lang="ru-RU" sz="2400" dirty="0" err="1"/>
              <a:t>Мартиросова</a:t>
            </a:r>
            <a:r>
              <a:rPr lang="ru-RU" sz="2400" dirty="0"/>
              <a:t> Александра Викторовна и председатель школьного </a:t>
            </a:r>
            <a:r>
              <a:rPr lang="ru-RU" sz="2400" dirty="0" err="1"/>
              <a:t>медиацентра</a:t>
            </a:r>
            <a:r>
              <a:rPr lang="ru-RU" sz="2400" dirty="0"/>
              <a:t> "</a:t>
            </a:r>
            <a:r>
              <a:rPr lang="ru-RU" sz="2400" dirty="0" smtClean="0"/>
              <a:t>STOP-кадр</a:t>
            </a:r>
            <a:r>
              <a:rPr lang="ru-RU" sz="2400" dirty="0"/>
              <a:t>" </a:t>
            </a:r>
            <a:r>
              <a:rPr lang="ru-RU" sz="2400" dirty="0" err="1"/>
              <a:t>Разокова</a:t>
            </a:r>
            <a:r>
              <a:rPr lang="ru-RU" sz="2400" dirty="0"/>
              <a:t> Амина, приняли участие в Региональном форуме </a:t>
            </a:r>
            <a:r>
              <a:rPr lang="ru-RU" sz="2400" dirty="0" smtClean="0"/>
              <a:t>организаторов </a:t>
            </a:r>
            <a:r>
              <a:rPr lang="ru-RU" sz="2400" dirty="0"/>
              <a:t>детского отдыха "</a:t>
            </a:r>
            <a:r>
              <a:rPr lang="ru-RU" sz="2400" dirty="0" err="1"/>
              <a:t>Куzбасское</a:t>
            </a:r>
            <a:r>
              <a:rPr lang="ru-RU" sz="2400" dirty="0"/>
              <a:t> лето- </a:t>
            </a:r>
            <a:r>
              <a:rPr lang="ru-RU" sz="2400" dirty="0" smtClean="0"/>
              <a:t>2023«, «МЕДИА ЛЕТО»</a:t>
            </a:r>
          </a:p>
          <a:p>
            <a:r>
              <a:rPr lang="ru-RU" sz="2400" dirty="0" smtClean="0"/>
              <a:t>Для </a:t>
            </a:r>
            <a:r>
              <a:rPr lang="ru-RU" sz="2400" dirty="0"/>
              <a:t>руководителей </a:t>
            </a:r>
            <a:r>
              <a:rPr lang="ru-RU" sz="2400" dirty="0" err="1"/>
              <a:t>Медиацентров</a:t>
            </a:r>
            <a:r>
              <a:rPr lang="ru-RU" sz="2400" dirty="0"/>
              <a:t> и активистов также работали Детские тематические площадки. Завершилась работа форума "Классной встречей</a:t>
            </a:r>
            <a:r>
              <a:rPr lang="ru-RU" sz="2400" dirty="0" smtClean="0"/>
              <a:t>".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012" y="4464795"/>
            <a:ext cx="4238046" cy="2008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60" y="1839846"/>
            <a:ext cx="1719249" cy="3629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8463" y="212983"/>
            <a:ext cx="1943537" cy="125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51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0473" y="452718"/>
            <a:ext cx="8000361" cy="1400530"/>
          </a:xfrm>
        </p:spPr>
        <p:txBody>
          <a:bodyPr/>
          <a:lstStyle/>
          <a:p>
            <a:r>
              <a:rPr lang="ru-RU" b="1" i="1" dirty="0" smtClean="0"/>
              <a:t>Городская «МЕДИА-ШКОЛА»</a:t>
            </a:r>
            <a:br>
              <a:rPr lang="ru-RU" b="1" i="1" dirty="0" smtClean="0"/>
            </a:br>
            <a:r>
              <a:rPr lang="ru-RU" sz="2400" dirty="0" smtClean="0"/>
              <a:t>(сентябрь 2023г.)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557" y="2013429"/>
            <a:ext cx="2970553" cy="4195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44" y="2013429"/>
            <a:ext cx="7686675" cy="4257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98" y="147702"/>
            <a:ext cx="1843881" cy="119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40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308" y="240145"/>
            <a:ext cx="9700491" cy="2189019"/>
          </a:xfrm>
        </p:spPr>
        <p:txBody>
          <a:bodyPr/>
          <a:lstStyle/>
          <a:p>
            <a:r>
              <a:rPr lang="ru-RU" b="1" i="1" dirty="0" smtClean="0"/>
              <a:t>Городская «МЕДИА-ШКОЛА»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7272" y="2572163"/>
            <a:ext cx="9608127" cy="3518101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r>
              <a:rPr lang="ru-RU" sz="2400" dirty="0" smtClean="0"/>
              <a:t>Участие </a:t>
            </a:r>
            <a:r>
              <a:rPr lang="ru-RU" sz="2400" dirty="0"/>
              <a:t>в Городской "Медиа-школе". </a:t>
            </a:r>
            <a:r>
              <a:rPr lang="ru-RU" sz="2400" dirty="0" smtClean="0"/>
              <a:t>Мастер-классы по созданию коллажа </a:t>
            </a:r>
            <a:r>
              <a:rPr lang="ru-RU" sz="2400" dirty="0"/>
              <a:t>"</a:t>
            </a:r>
            <a:r>
              <a:rPr lang="ru-RU" sz="2400" dirty="0" err="1"/>
              <a:t>Мультоткрытка</a:t>
            </a:r>
            <a:r>
              <a:rPr lang="ru-RU" sz="2400" dirty="0"/>
              <a:t>" и "Арт-коллаж", </a:t>
            </a:r>
            <a:r>
              <a:rPr lang="ru-RU" sz="2400" dirty="0" err="1" smtClean="0"/>
              <a:t>учавстие</a:t>
            </a:r>
            <a:r>
              <a:rPr lang="ru-RU" sz="2400" dirty="0" smtClean="0"/>
              <a:t> в </a:t>
            </a:r>
            <a:r>
              <a:rPr lang="ru-RU" sz="2400" dirty="0"/>
              <a:t>конкурсе фотографий "Снежный ком", особый интерес вызвал мастер-класс с оператором от ТРК </a:t>
            </a:r>
            <a:r>
              <a:rPr lang="ru-RU" sz="2400" dirty="0" smtClean="0"/>
              <a:t>«Квант» (февраль 2022г.)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</a:t>
            </a:r>
            <a:r>
              <a:rPr lang="en-US" sz="2400" dirty="0" smtClean="0">
                <a:hlinkClick r:id="rId2"/>
              </a:rPr>
              <a:t>https://vk.com/wall-219145188_2</a:t>
            </a:r>
            <a:r>
              <a:rPr lang="ru-RU" sz="2400" dirty="0" smtClean="0"/>
              <a:t> </a:t>
            </a:r>
            <a:endParaRPr lang="en-US" sz="2400" dirty="0" smtClean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289" y="4527912"/>
            <a:ext cx="3920259" cy="2330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4509" y="928348"/>
            <a:ext cx="3214255" cy="2107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651" y="1939638"/>
            <a:ext cx="1788307" cy="3868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7145"/>
            <a:ext cx="1653309" cy="106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505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195</TotalTime>
  <Words>308</Words>
  <Application>Microsoft Office PowerPoint</Application>
  <PresentationFormat>Широкоэкранный</PresentationFormat>
  <Paragraphs>32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Georgia</vt:lpstr>
      <vt:lpstr>Wingdings 3</vt:lpstr>
      <vt:lpstr>Ион</vt:lpstr>
      <vt:lpstr>Презентация PowerPoint</vt:lpstr>
      <vt:lpstr>Куратор Медиацентра:  Мартиросова Александра Викторовна Председатель школьного медиацентра: Разокова Амина  ( 9 класс)</vt:lpstr>
      <vt:lpstr>Презентация PowerPoint</vt:lpstr>
      <vt:lpstr>     В медиа-центре               работают                 ФОТОГРАФЫ                   </vt:lpstr>
      <vt:lpstr>В медиа-центре работают                                      ОПЕРАТОРЫ</vt:lpstr>
      <vt:lpstr>В медиа-центре работают  ЖУРНАЛИСТЫ, КОРРЕСПОНДЕНТЫ</vt:lpstr>
      <vt:lpstr>Участие в областных форумах</vt:lpstr>
      <vt:lpstr>Городская «МЕДИА-ШКОЛА» (сентябрь 2023г.)</vt:lpstr>
      <vt:lpstr>Городская «МЕДИА-ШКОЛА»</vt:lpstr>
      <vt:lpstr>Следите за новостями нашего Медиацентра «STOP-кадр»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</dc:creator>
  <cp:lastModifiedBy>Komp</cp:lastModifiedBy>
  <cp:revision>16</cp:revision>
  <dcterms:created xsi:type="dcterms:W3CDTF">2023-10-16T13:41:42Z</dcterms:created>
  <dcterms:modified xsi:type="dcterms:W3CDTF">2023-10-21T11:56:47Z</dcterms:modified>
</cp:coreProperties>
</file>